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8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27"/>
    <p:restoredTop sz="94674"/>
  </p:normalViewPr>
  <p:slideViewPr>
    <p:cSldViewPr snapToGrid="0" snapToObjects="1">
      <p:cViewPr varScale="1">
        <p:scale>
          <a:sx n="155" d="100"/>
          <a:sy n="155" d="100"/>
        </p:scale>
        <p:origin x="15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A4BF57A-85BB-9040-86A9-18FFA2590D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194351"/>
            <a:ext cx="9143997" cy="646929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1979129"/>
            <a:ext cx="6858000" cy="340177"/>
          </a:xfrm>
        </p:spPr>
        <p:txBody>
          <a:bodyPr>
            <a:normAutofit/>
          </a:bodyPr>
          <a:lstStyle>
            <a:lvl1pPr marL="0" indent="0" algn="ctr">
              <a:buNone/>
              <a:defRPr lang="fr-BE" sz="2000" b="0" i="0" u="none" strike="noStrike" smtClean="0"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certificate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recognises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that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01295B-3D4C-AB49-BFBF-CBD936C3C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3000" y="2319306"/>
            <a:ext cx="6858000" cy="752580"/>
          </a:xfrm>
        </p:spPr>
        <p:txBody>
          <a:bodyPr/>
          <a:lstStyle>
            <a:lvl1pPr algn="ctr">
              <a:defRPr sz="35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5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A4BF57A-85BB-9040-86A9-18FFA2590D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4351"/>
            <a:ext cx="9143999" cy="646929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1979129"/>
            <a:ext cx="6858000" cy="340177"/>
          </a:xfrm>
        </p:spPr>
        <p:txBody>
          <a:bodyPr>
            <a:normAutofit/>
          </a:bodyPr>
          <a:lstStyle>
            <a:lvl1pPr marL="0" indent="0" algn="ctr">
              <a:buNone/>
              <a:defRPr lang="fr-BE" sz="2000" b="0" i="0" u="none" strike="noStrike" smtClean="0"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certificate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recognises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that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01295B-3D4C-AB49-BFBF-CBD936C3C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3000" y="2319306"/>
            <a:ext cx="6858000" cy="752580"/>
          </a:xfrm>
        </p:spPr>
        <p:txBody>
          <a:bodyPr/>
          <a:lstStyle>
            <a:lvl1pPr algn="ctr">
              <a:defRPr sz="35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682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A4BF57A-85BB-9040-86A9-18FFA2590D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4351"/>
            <a:ext cx="9143999" cy="646929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1979129"/>
            <a:ext cx="6858000" cy="340177"/>
          </a:xfrm>
        </p:spPr>
        <p:txBody>
          <a:bodyPr>
            <a:normAutofit/>
          </a:bodyPr>
          <a:lstStyle>
            <a:lvl1pPr marL="0" indent="0" algn="ctr">
              <a:buNone/>
              <a:defRPr lang="fr-BE" sz="2000" b="0" i="0" u="none" strike="noStrike" smtClean="0"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certificate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recognises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that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01295B-3D4C-AB49-BFBF-CBD936C3C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3000" y="2319306"/>
            <a:ext cx="6858000" cy="752580"/>
          </a:xfrm>
        </p:spPr>
        <p:txBody>
          <a:bodyPr/>
          <a:lstStyle>
            <a:lvl1pPr algn="ctr">
              <a:defRPr sz="35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830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A4BF57A-85BB-9040-86A9-18FFA2590D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94351"/>
            <a:ext cx="9143999" cy="6469297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1979129"/>
            <a:ext cx="6858000" cy="340177"/>
          </a:xfrm>
        </p:spPr>
        <p:txBody>
          <a:bodyPr>
            <a:normAutofit/>
          </a:bodyPr>
          <a:lstStyle>
            <a:lvl1pPr marL="0" indent="0" algn="ctr">
              <a:buNone/>
              <a:defRPr lang="fr-BE" sz="2000" b="0" i="0" u="none" strike="noStrike" smtClean="0"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certificate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recognizes</a:t>
            </a:r>
            <a:r>
              <a:rPr lang="fr-BE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BE" b="0" i="0" u="none" strike="noStrike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that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01295B-3D4C-AB49-BFBF-CBD936C3C2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3000" y="2319306"/>
            <a:ext cx="6858000" cy="752580"/>
          </a:xfrm>
        </p:spPr>
        <p:txBody>
          <a:bodyPr/>
          <a:lstStyle>
            <a:lvl1pPr algn="ctr">
              <a:defRPr sz="3500" b="1">
                <a:solidFill>
                  <a:schemeClr val="tx2"/>
                </a:solidFill>
              </a:defRPr>
            </a:lvl1pPr>
          </a:lstStyle>
          <a:p>
            <a:r>
              <a:rPr lang="fr-FR" dirty="0"/>
              <a:t>Name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468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B4A87-1E82-0740-BB49-6520F7FAAA9C}" type="datetimeFigureOut">
              <a:rPr lang="fr-FR" smtClean="0"/>
              <a:t>21/05/2019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4EBA9-05DF-504F-A3C0-ADC49DF545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366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3" r:id="rId3"/>
    <p:sldLayoutId id="214748366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>
            <a:extLst>
              <a:ext uri="{FF2B5EF4-FFF2-40B4-BE49-F238E27FC236}">
                <a16:creationId xmlns:a16="http://schemas.microsoft.com/office/drawing/2014/main" id="{716429B8-848C-F14F-B99F-B2D2E7EDFDAC}"/>
              </a:ext>
            </a:extLst>
          </p:cNvPr>
          <p:cNvSpPr txBox="1">
            <a:spLocks/>
          </p:cNvSpPr>
          <p:nvPr/>
        </p:nvSpPr>
        <p:spPr>
          <a:xfrm>
            <a:off x="1096069" y="4063940"/>
            <a:ext cx="6904931" cy="7051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dirty="1" sz="2000" b="0" i="0" u="none" strike="noStrike">
                <a:solidFill>
                  <a:schemeClr val="tx1"/>
                </a:solidFill>
                <a:latin typeface="+mn-lt"/>
                <a:ea typeface="+mn-ea"/>
                <a:cs typeface="+mn-cs"/>
              </a:rPr>
              <a:t>dzięki aktywnemu udziałowi w wydarzeniu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A30A730-322E-844E-BE13-44AA7B7D8A9F}"/>
              </a:ext>
            </a:extLst>
          </p:cNvPr>
          <p:cNvSpPr txBox="1">
            <a:spLocks/>
          </p:cNvSpPr>
          <p:nvPr/>
        </p:nvSpPr>
        <p:spPr>
          <a:xfrm>
            <a:off x="1143000" y="1979129"/>
            <a:ext cx="6858000" cy="6809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1"/>
              <a:t>Niniejszy certyfikat potwierdza, że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3E6686A5-6EBB-1948-A03D-2C166689E1AC}"/>
              </a:ext>
            </a:extLst>
          </p:cNvPr>
          <p:cNvSpPr txBox="1">
            <a:spLocks/>
          </p:cNvSpPr>
          <p:nvPr/>
        </p:nvSpPr>
        <p:spPr>
          <a:xfrm>
            <a:off x="1156117" y="3071887"/>
            <a:ext cx="6858000" cy="68260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dirty="1"/>
              <a:t>zdobył(a) kluczowe kompetencje związane z myśleniem obliczeniowym i przyczynił(a) się do sukcesu</a:t>
            </a:r>
            <a:br>
              <a:rPr lang="pl-PL" dirty="1" sz="2000"/>
            </a:b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75D2AFF-19FB-F847-904F-0D00CD191C24}"/>
              </a:ext>
            </a:extLst>
          </p:cNvPr>
          <p:cNvSpPr txBox="1">
            <a:spLocks/>
          </p:cNvSpPr>
          <p:nvPr/>
        </p:nvSpPr>
        <p:spPr>
          <a:xfrm>
            <a:off x="1143000" y="2319306"/>
            <a:ext cx="6858000" cy="7525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dirty="1"/>
              <a:t>Imię i nazwisko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BAA061C-C9C3-514B-9BF2-10797EAB957C}"/>
              </a:ext>
            </a:extLst>
          </p:cNvPr>
          <p:cNvSpPr txBox="1">
            <a:spLocks/>
          </p:cNvSpPr>
          <p:nvPr/>
        </p:nvSpPr>
        <p:spPr>
          <a:xfrm>
            <a:off x="1156117" y="3698922"/>
            <a:ext cx="6858000" cy="467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dirty="1" sz="2400" b="1" i="0" u="none" strike="noStrike">
                <a:solidFill>
                  <a:schemeClr val="tx1"/>
                </a:solidFill>
                <a:latin typeface="+mn-lt"/>
                <a:ea typeface="+mn-ea"/>
                <a:cs typeface="+mn-cs"/>
              </a:rPr>
              <a:t>Europejskiego Tygodnia Kodowania 2019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B34C10F9-CA23-0A4A-AC29-2AC8C0945569}"/>
              </a:ext>
            </a:extLst>
          </p:cNvPr>
          <p:cNvSpPr txBox="1">
            <a:spLocks/>
          </p:cNvSpPr>
          <p:nvPr/>
        </p:nvSpPr>
        <p:spPr>
          <a:xfrm>
            <a:off x="2313251" y="4527590"/>
            <a:ext cx="4414553" cy="340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1" sz="1400">
                <a:solidFill>
                  <a:schemeClr val="tx2"/>
                </a:solidFill>
              </a:rPr>
              <a:t>Nazwa wydarzenia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EE065DE1-7099-CF4A-ACBF-7B1E17C2033B}"/>
              </a:ext>
            </a:extLst>
          </p:cNvPr>
          <p:cNvSpPr txBox="1">
            <a:spLocks/>
          </p:cNvSpPr>
          <p:nvPr/>
        </p:nvSpPr>
        <p:spPr>
          <a:xfrm>
            <a:off x="3954163" y="5212781"/>
            <a:ext cx="1235676" cy="3401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fr-BE" sz="2000" b="0" i="0" u="none" strike="noStrike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1" sz="1000"/>
              <a:t>DD.MM.RRRR</a:t>
            </a:r>
          </a:p>
        </p:txBody>
      </p:sp>
    </p:spTree>
    <p:extLst>
      <p:ext uri="{BB962C8B-B14F-4D97-AF65-F5344CB8AC3E}">
        <p14:creationId xmlns:p14="http://schemas.microsoft.com/office/powerpoint/2010/main" val="103824133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Personnalisé ">
      <a:dk1>
        <a:srgbClr val="000000"/>
      </a:dk1>
      <a:lt1>
        <a:srgbClr val="FFFFFF"/>
      </a:lt1>
      <a:dk2>
        <a:srgbClr val="E25330"/>
      </a:dk2>
      <a:lt2>
        <a:srgbClr val="E7E6E6"/>
      </a:lt2>
      <a:accent1>
        <a:srgbClr val="E25330"/>
      </a:accent1>
      <a:accent2>
        <a:srgbClr val="F8DE1A"/>
      </a:accent2>
      <a:accent3>
        <a:srgbClr val="F8AE4E"/>
      </a:accent3>
      <a:accent4>
        <a:srgbClr val="E72887"/>
      </a:accent4>
      <a:accent5>
        <a:srgbClr val="902C87"/>
      </a:accent5>
      <a:accent6>
        <a:srgbClr val="675BA3"/>
      </a:accent6>
      <a:hlink>
        <a:srgbClr val="41378D"/>
      </a:hlink>
      <a:folHlink>
        <a:srgbClr val="75CCF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U Code Week certificate_190521" id="{02839B9A-41B4-5E45-BE76-895ED07888A5}" vid="{AF33653C-7B83-4C4B-A9FC-FB28EC7393C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4203</TotalTime>
  <Words>28</Words>
  <Application>Microsoft Macintosh PowerPoint</Application>
  <PresentationFormat>Affichage à l'écran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Caroline Cochaux</dc:creator>
  <cp:lastModifiedBy>Caroline Cochaux</cp:lastModifiedBy>
  <cp:revision>11</cp:revision>
  <cp:lastPrinted>2019-05-21T11:59:15Z</cp:lastPrinted>
  <dcterms:created xsi:type="dcterms:W3CDTF">2019-05-08T15:24:42Z</dcterms:created>
  <dcterms:modified xsi:type="dcterms:W3CDTF">2019-05-21T15:39:57Z</dcterms:modified>
</cp:coreProperties>
</file>